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001125" cy="7200900"/>
  <p:notesSz cx="7099300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6441"/>
    <a:srgbClr val="CC99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710" y="-96"/>
      </p:cViewPr>
      <p:guideLst>
        <p:guide orient="horz" pos="2269"/>
        <p:guide pos="28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e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9B1C6BEE-D9F6-45F5-8E21-727CA23F0039}" type="datetimeFigureOut">
              <a:rPr lang="zh-CN" altLang="en-US" smtClean="0"/>
              <a:t>2015/9/8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52525" y="768350"/>
            <a:ext cx="4795838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16DB9409-E10C-4197-BA68-E1B9B88631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051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2250281" y="3280410"/>
            <a:ext cx="6075759" cy="1989081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2250281" y="5253488"/>
            <a:ext cx="6075759" cy="144018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568290" y="1245303"/>
            <a:ext cx="2400300" cy="375047"/>
          </a:xfrm>
        </p:spPr>
        <p:txBody>
          <a:bodyPr/>
          <a:lstStyle/>
          <a:p>
            <a:fld id="{8C09A477-4618-4DBD-AED7-AFE54B593138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6846672" y="4403355"/>
            <a:ext cx="3840480" cy="37804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" name="矩形 9"/>
          <p:cNvSpPr/>
          <p:nvPr/>
        </p:nvSpPr>
        <p:spPr bwMode="auto">
          <a:xfrm>
            <a:off x="375047" y="0"/>
            <a:ext cx="600075" cy="72009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272019" y="0"/>
            <a:ext cx="103028" cy="72009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矩形 13"/>
          <p:cNvSpPr/>
          <p:nvPr/>
        </p:nvSpPr>
        <p:spPr bwMode="auto">
          <a:xfrm>
            <a:off x="975122" y="0"/>
            <a:ext cx="179030" cy="72009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矩形 18"/>
          <p:cNvSpPr/>
          <p:nvPr/>
        </p:nvSpPr>
        <p:spPr bwMode="auto">
          <a:xfrm>
            <a:off x="1123487" y="0"/>
            <a:ext cx="226682" cy="72009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104682" y="0"/>
            <a:ext cx="0" cy="72009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直接连接符 17"/>
          <p:cNvSpPr>
            <a:spLocks noChangeShapeType="1"/>
          </p:cNvSpPr>
          <p:nvPr/>
        </p:nvSpPr>
        <p:spPr bwMode="auto">
          <a:xfrm>
            <a:off x="900113" y="0"/>
            <a:ext cx="0" cy="72009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直接连接符 19"/>
          <p:cNvSpPr>
            <a:spLocks noChangeShapeType="1"/>
          </p:cNvSpPr>
          <p:nvPr/>
        </p:nvSpPr>
        <p:spPr bwMode="auto">
          <a:xfrm>
            <a:off x="840767" y="0"/>
            <a:ext cx="0" cy="72009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1699661" y="0"/>
            <a:ext cx="0" cy="72009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直接连接符 14"/>
          <p:cNvSpPr>
            <a:spLocks noChangeShapeType="1"/>
          </p:cNvSpPr>
          <p:nvPr/>
        </p:nvSpPr>
        <p:spPr bwMode="auto">
          <a:xfrm>
            <a:off x="1050132" y="0"/>
            <a:ext cx="0" cy="72009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直接连接符 21"/>
          <p:cNvSpPr>
            <a:spLocks noChangeShapeType="1"/>
          </p:cNvSpPr>
          <p:nvPr/>
        </p:nvSpPr>
        <p:spPr bwMode="auto">
          <a:xfrm>
            <a:off x="8971452" y="0"/>
            <a:ext cx="0" cy="72009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矩形 26"/>
          <p:cNvSpPr/>
          <p:nvPr/>
        </p:nvSpPr>
        <p:spPr bwMode="auto">
          <a:xfrm>
            <a:off x="1200151" y="0"/>
            <a:ext cx="75009" cy="72009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椭圆 20"/>
          <p:cNvSpPr/>
          <p:nvPr/>
        </p:nvSpPr>
        <p:spPr bwMode="auto">
          <a:xfrm>
            <a:off x="600075" y="3600450"/>
            <a:ext cx="1275160" cy="136017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椭圆 22"/>
          <p:cNvSpPr/>
          <p:nvPr/>
        </p:nvSpPr>
        <p:spPr bwMode="auto">
          <a:xfrm>
            <a:off x="1289169" y="5110090"/>
            <a:ext cx="631402" cy="67349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椭圆 23"/>
          <p:cNvSpPr/>
          <p:nvPr/>
        </p:nvSpPr>
        <p:spPr bwMode="auto">
          <a:xfrm>
            <a:off x="1074032" y="5775664"/>
            <a:ext cx="135017" cy="144018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椭圆 25"/>
          <p:cNvSpPr/>
          <p:nvPr/>
        </p:nvSpPr>
        <p:spPr bwMode="auto">
          <a:xfrm>
            <a:off x="1638205" y="6077559"/>
            <a:ext cx="270034" cy="288037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椭圆 24"/>
          <p:cNvSpPr/>
          <p:nvPr/>
        </p:nvSpPr>
        <p:spPr>
          <a:xfrm>
            <a:off x="1875235" y="4720591"/>
            <a:ext cx="360045" cy="384048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 bwMode="auto">
          <a:xfrm>
            <a:off x="1304833" y="5175138"/>
            <a:ext cx="600075" cy="543400"/>
          </a:xfrm>
        </p:spPr>
        <p:txBody>
          <a:bodyPr/>
          <a:lstStyle/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8BDF-B42A-4783-A660-5D525F513068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25817" y="288371"/>
            <a:ext cx="1650206" cy="6144102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0056" y="288370"/>
            <a:ext cx="5925741" cy="6144102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A0774-6E97-4DD5-AD3F-422FCBC6AAAD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450056" y="1680211"/>
            <a:ext cx="7350919" cy="5117439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35D61D60-DBBF-4070-BF21-3F1DE139DF9F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0281" y="3040381"/>
            <a:ext cx="6075759" cy="2156269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50281" y="5260658"/>
            <a:ext cx="6075759" cy="144018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566946" y="1241455"/>
            <a:ext cx="2400300" cy="375047"/>
          </a:xfrm>
        </p:spPr>
        <p:txBody>
          <a:bodyPr/>
          <a:lstStyle/>
          <a:p>
            <a:fld id="{4A9BF460-28E6-40F0-B979-C05E62F01A15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6846856" y="4400350"/>
            <a:ext cx="3840480" cy="37804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 8"/>
          <p:cNvSpPr/>
          <p:nvPr/>
        </p:nvSpPr>
        <p:spPr bwMode="auto">
          <a:xfrm>
            <a:off x="375047" y="0"/>
            <a:ext cx="600075" cy="72009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 bwMode="auto">
          <a:xfrm>
            <a:off x="272019" y="0"/>
            <a:ext cx="103028" cy="72009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 bwMode="auto">
          <a:xfrm>
            <a:off x="975122" y="0"/>
            <a:ext cx="179030" cy="72009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1123487" y="0"/>
            <a:ext cx="226682" cy="72009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直接连接符 12"/>
          <p:cNvSpPr>
            <a:spLocks noChangeShapeType="1"/>
          </p:cNvSpPr>
          <p:nvPr/>
        </p:nvSpPr>
        <p:spPr bwMode="auto">
          <a:xfrm>
            <a:off x="104682" y="0"/>
            <a:ext cx="0" cy="72009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直接连接符 13"/>
          <p:cNvSpPr>
            <a:spLocks noChangeShapeType="1"/>
          </p:cNvSpPr>
          <p:nvPr/>
        </p:nvSpPr>
        <p:spPr bwMode="auto">
          <a:xfrm>
            <a:off x="900113" y="0"/>
            <a:ext cx="0" cy="72009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直接连接符 14"/>
          <p:cNvSpPr>
            <a:spLocks noChangeShapeType="1"/>
          </p:cNvSpPr>
          <p:nvPr/>
        </p:nvSpPr>
        <p:spPr bwMode="auto">
          <a:xfrm>
            <a:off x="840767" y="0"/>
            <a:ext cx="0" cy="72009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1699661" y="0"/>
            <a:ext cx="0" cy="72009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直接连接符 16"/>
          <p:cNvSpPr>
            <a:spLocks noChangeShapeType="1"/>
          </p:cNvSpPr>
          <p:nvPr/>
        </p:nvSpPr>
        <p:spPr bwMode="auto">
          <a:xfrm>
            <a:off x="1050132" y="0"/>
            <a:ext cx="0" cy="72009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矩形 17"/>
          <p:cNvSpPr/>
          <p:nvPr/>
        </p:nvSpPr>
        <p:spPr bwMode="auto">
          <a:xfrm>
            <a:off x="1200151" y="0"/>
            <a:ext cx="75009" cy="72009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椭圆 18"/>
          <p:cNvSpPr/>
          <p:nvPr/>
        </p:nvSpPr>
        <p:spPr bwMode="auto">
          <a:xfrm>
            <a:off x="600075" y="3600450"/>
            <a:ext cx="1275160" cy="136017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椭圆 19"/>
          <p:cNvSpPr/>
          <p:nvPr/>
        </p:nvSpPr>
        <p:spPr bwMode="auto">
          <a:xfrm>
            <a:off x="1304006" y="5110090"/>
            <a:ext cx="631402" cy="67349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椭圆 20"/>
          <p:cNvSpPr/>
          <p:nvPr/>
        </p:nvSpPr>
        <p:spPr bwMode="auto">
          <a:xfrm>
            <a:off x="1074032" y="5775664"/>
            <a:ext cx="135017" cy="144018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椭圆 21"/>
          <p:cNvSpPr/>
          <p:nvPr/>
        </p:nvSpPr>
        <p:spPr bwMode="auto">
          <a:xfrm>
            <a:off x="1638205" y="6080759"/>
            <a:ext cx="270034" cy="288037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椭圆 22"/>
          <p:cNvSpPr/>
          <p:nvPr/>
        </p:nvSpPr>
        <p:spPr bwMode="auto">
          <a:xfrm>
            <a:off x="1849680" y="4703883"/>
            <a:ext cx="360045" cy="384048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直接连接符 25"/>
          <p:cNvSpPr>
            <a:spLocks noChangeShapeType="1"/>
          </p:cNvSpPr>
          <p:nvPr/>
        </p:nvSpPr>
        <p:spPr bwMode="auto">
          <a:xfrm>
            <a:off x="8955789" y="0"/>
            <a:ext cx="0" cy="72009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 bwMode="auto">
          <a:xfrm>
            <a:off x="1319669" y="5175138"/>
            <a:ext cx="600075" cy="543400"/>
          </a:xfrm>
        </p:spPr>
        <p:txBody>
          <a:bodyPr/>
          <a:lstStyle/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78C7-404B-4D12-B75A-937E25556910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450057" y="1680210"/>
            <a:ext cx="3600450" cy="48006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203526" y="1680210"/>
            <a:ext cx="3600450" cy="48006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0056" y="286703"/>
            <a:ext cx="7425929" cy="120015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4ACF9-6DFD-44DA-A7E7-BDF579918372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50057" y="2480310"/>
            <a:ext cx="3600450" cy="408051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4303664" y="2480310"/>
            <a:ext cx="3600450" cy="408051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"/>
          </p:nvPr>
        </p:nvSpPr>
        <p:spPr>
          <a:xfrm>
            <a:off x="450057" y="1648206"/>
            <a:ext cx="3600450" cy="69128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3"/>
          </p:nvPr>
        </p:nvSpPr>
        <p:spPr>
          <a:xfrm>
            <a:off x="4275535" y="1648206"/>
            <a:ext cx="3600450" cy="69128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E336649-CA2D-4A5F-A8AE-A9A58F35B9E1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8617C-4D68-45EC-9370-4992A201FCE6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接连接符 9"/>
          <p:cNvSpPr>
            <a:spLocks noChangeShapeType="1"/>
          </p:cNvSpPr>
          <p:nvPr/>
        </p:nvSpPr>
        <p:spPr bwMode="auto">
          <a:xfrm>
            <a:off x="8626078" y="0"/>
            <a:ext cx="0" cy="72009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5400000">
            <a:off x="3112140" y="3375422"/>
            <a:ext cx="6624828" cy="450056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6705839" y="288036"/>
            <a:ext cx="1503187" cy="5232654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150769" y="0"/>
            <a:ext cx="0" cy="72009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6095541" y="0"/>
            <a:ext cx="0" cy="72009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8851106" y="0"/>
            <a:ext cx="0" cy="72009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8701087" y="0"/>
            <a:ext cx="300038" cy="72009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直接连接符 12"/>
          <p:cNvSpPr>
            <a:spLocks noChangeShapeType="1"/>
          </p:cNvSpPr>
          <p:nvPr/>
        </p:nvSpPr>
        <p:spPr bwMode="auto">
          <a:xfrm>
            <a:off x="8776097" y="0"/>
            <a:ext cx="0" cy="72009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椭圆 13"/>
          <p:cNvSpPr/>
          <p:nvPr/>
        </p:nvSpPr>
        <p:spPr>
          <a:xfrm>
            <a:off x="8029004" y="6000750"/>
            <a:ext cx="540067" cy="576072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内容占位符 17"/>
          <p:cNvSpPr>
            <a:spLocks noGrp="1"/>
          </p:cNvSpPr>
          <p:nvPr>
            <p:ph sz="quarter" idx="1"/>
          </p:nvPr>
        </p:nvSpPr>
        <p:spPr>
          <a:xfrm>
            <a:off x="300037" y="288036"/>
            <a:ext cx="5550694" cy="664403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21" name="日期占位符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EA0B579A-8AD4-4019-A092-6E8F3C8CEA6E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22" name="灯片编号占位符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3" name="页脚占位符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8626078" y="0"/>
            <a:ext cx="0" cy="72009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椭圆 12"/>
          <p:cNvSpPr/>
          <p:nvPr/>
        </p:nvSpPr>
        <p:spPr>
          <a:xfrm>
            <a:off x="8029004" y="6000750"/>
            <a:ext cx="540067" cy="576072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5400000">
            <a:off x="3090762" y="3375422"/>
            <a:ext cx="6624828" cy="450056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0" y="0"/>
            <a:ext cx="6075759" cy="72009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660082" y="278035"/>
            <a:ext cx="1500188" cy="5203851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>
            <a:off x="8851106" y="0"/>
            <a:ext cx="0" cy="72009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矩形 10"/>
          <p:cNvSpPr/>
          <p:nvPr/>
        </p:nvSpPr>
        <p:spPr bwMode="auto">
          <a:xfrm>
            <a:off x="8701087" y="0"/>
            <a:ext cx="300038" cy="72009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直接连接符 11"/>
          <p:cNvSpPr>
            <a:spLocks noChangeShapeType="1"/>
          </p:cNvSpPr>
          <p:nvPr/>
        </p:nvSpPr>
        <p:spPr bwMode="auto">
          <a:xfrm>
            <a:off x="8776097" y="0"/>
            <a:ext cx="0" cy="72009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直接连接符 18"/>
          <p:cNvSpPr>
            <a:spLocks noChangeShapeType="1"/>
          </p:cNvSpPr>
          <p:nvPr/>
        </p:nvSpPr>
        <p:spPr bwMode="auto">
          <a:xfrm>
            <a:off x="6150769" y="0"/>
            <a:ext cx="0" cy="72009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直接连接符 19"/>
          <p:cNvSpPr>
            <a:spLocks noChangeShapeType="1"/>
          </p:cNvSpPr>
          <p:nvPr/>
        </p:nvSpPr>
        <p:spPr bwMode="auto">
          <a:xfrm>
            <a:off x="6095541" y="0"/>
            <a:ext cx="0" cy="72009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日期占位符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4340636-AE0F-4834-8228-3FBB3E5E67C5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1" name="页脚占位符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8626078" y="0"/>
            <a:ext cx="0" cy="72009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450056" y="288370"/>
            <a:ext cx="7350919" cy="120015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450056" y="1680211"/>
            <a:ext cx="7350919" cy="5117439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 rot="5400000">
            <a:off x="7404926" y="1148545"/>
            <a:ext cx="2112264" cy="378047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23ACFBBA-5062-4E8A-BCA0-665073BB5ABC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 rot="5400000">
            <a:off x="6775952" y="3936103"/>
            <a:ext cx="3360420" cy="36004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直接连接符 6"/>
          <p:cNvSpPr>
            <a:spLocks noChangeShapeType="1"/>
          </p:cNvSpPr>
          <p:nvPr/>
        </p:nvSpPr>
        <p:spPr bwMode="auto">
          <a:xfrm>
            <a:off x="75009" y="0"/>
            <a:ext cx="0" cy="72009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8851106" y="0"/>
            <a:ext cx="0" cy="72009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矩形 9"/>
          <p:cNvSpPr/>
          <p:nvPr/>
        </p:nvSpPr>
        <p:spPr bwMode="auto">
          <a:xfrm>
            <a:off x="8701087" y="0"/>
            <a:ext cx="300038" cy="72009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8776097" y="0"/>
            <a:ext cx="0" cy="72009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椭圆 11"/>
          <p:cNvSpPr/>
          <p:nvPr/>
        </p:nvSpPr>
        <p:spPr>
          <a:xfrm>
            <a:off x="8029004" y="6000750"/>
            <a:ext cx="540067" cy="576072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002001" y="6020753"/>
            <a:ext cx="600075" cy="547269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3007B798-6E1B-4516-A019-518EBFD0496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hyperlink" Target="http://www.dlmu.edu.cn/" TargetMode="External"/><Relationship Id="rId1" Type="http://schemas.openxmlformats.org/officeDocument/2006/relationships/slideLayout" Target="../slideLayouts/slideLayout11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374076" y="2315108"/>
            <a:ext cx="6075759" cy="1989081"/>
          </a:xfrm>
        </p:spPr>
        <p:txBody>
          <a:bodyPr>
            <a:normAutofit/>
          </a:bodyPr>
          <a:lstStyle/>
          <a:p>
            <a:r>
              <a:rPr lang="zh-CN" altLang="en-US" sz="7200" dirty="0" smtClean="0">
                <a:solidFill>
                  <a:srgbClr val="F56441"/>
                </a:solidFill>
              </a:rPr>
              <a:t>大连海事大学</a:t>
            </a:r>
            <a:endParaRPr lang="zh-CN" altLang="en-US" sz="7200" dirty="0">
              <a:solidFill>
                <a:srgbClr val="F56441"/>
              </a:solidFill>
            </a:endParaRPr>
          </a:p>
        </p:txBody>
      </p:sp>
      <p:pic>
        <p:nvPicPr>
          <p:cNvPr id="4" name="天空之城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5763" y="518462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609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split/>
      </p:transition>
    </mc:Choice>
    <mc:Fallback>
      <p:transition spd="slow" advClick="0" advTm="3000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56166" y="1937065"/>
            <a:ext cx="1630306" cy="5539234"/>
          </a:xfrm>
        </p:spPr>
        <p:txBody>
          <a:bodyPr>
            <a:normAutofit/>
          </a:bodyPr>
          <a:lstStyle/>
          <a:p>
            <a:r>
              <a:rPr lang="zh-CN" altLang="en-US" sz="7200" b="1" dirty="0" smtClean="0">
                <a:hlinkClick r:id="rId2"/>
              </a:rPr>
              <a:t>目录</a:t>
            </a:r>
            <a:endParaRPr lang="zh-CN" altLang="en-US" sz="7200" b="1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1121" y="954157"/>
            <a:ext cx="5925741" cy="614410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6000" b="1" dirty="0">
                <a:latin typeface="+mj-ea"/>
                <a:ea typeface="+mj-ea"/>
                <a:hlinkClick r:id="rId3" action="ppaction://hlinksldjump"/>
              </a:rPr>
              <a:t>学校</a:t>
            </a:r>
            <a:r>
              <a:rPr lang="zh-CN" altLang="en-US" sz="6000" b="1" dirty="0" smtClean="0">
                <a:latin typeface="+mj-ea"/>
                <a:ea typeface="+mj-ea"/>
                <a:hlinkClick r:id="rId3" action="ppaction://hlinksldjump"/>
              </a:rPr>
              <a:t>简介</a:t>
            </a:r>
            <a:endParaRPr lang="en-US" altLang="zh-CN" sz="6000" b="1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dirty="0" smtClean="0">
                <a:latin typeface="+mj-ea"/>
                <a:ea typeface="+mj-ea"/>
                <a:hlinkClick r:id="rId4" action="ppaction://hlinksldjump"/>
              </a:rPr>
              <a:t>校园风光</a:t>
            </a:r>
            <a:endParaRPr lang="en-US" altLang="zh-CN" sz="6000" b="1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dirty="0" smtClean="0">
                <a:latin typeface="+mj-ea"/>
                <a:ea typeface="+mj-ea"/>
                <a:hlinkClick r:id="rId5" action="ppaction://hlinksldjump"/>
              </a:rPr>
              <a:t>校园地图</a:t>
            </a:r>
            <a:endParaRPr lang="zh-CN" altLang="en-US" sz="6000" b="1" dirty="0">
              <a:latin typeface="+mj-ea"/>
              <a:ea typeface="+mj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0FF37-1A3F-4DFE-8EB7-9A93BB9F4D2F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7B798-6E1B-4516-A019-518EBFD049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44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6000" dirty="0" smtClean="0">
                <a:solidFill>
                  <a:schemeClr val="accent1">
                    <a:lumMod val="7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学校简介</a:t>
            </a:r>
            <a:endParaRPr lang="zh-CN" altLang="en-US" sz="6000" dirty="0">
              <a:solidFill>
                <a:schemeClr val="accent1">
                  <a:lumMod val="7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0056" y="1885389"/>
            <a:ext cx="7350919" cy="51174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3600" b="1" dirty="0"/>
              <a:t>大连海事大学是交通运输部所属</a:t>
            </a:r>
            <a:r>
              <a:rPr lang="zh-CN" altLang="en-US" sz="3600" b="1" dirty="0" smtClean="0"/>
              <a:t>的重点</a:t>
            </a:r>
            <a:r>
              <a:rPr lang="zh-CN" altLang="en-US" sz="3600" b="1" dirty="0"/>
              <a:t>大学，</a:t>
            </a:r>
            <a:r>
              <a:rPr lang="zh-CN" altLang="en-US" sz="3600" b="1" dirty="0" smtClean="0"/>
              <a:t>是著名</a:t>
            </a:r>
            <a:r>
              <a:rPr lang="zh-CN" altLang="en-US" sz="3600" b="1" dirty="0"/>
              <a:t>的高等航海学府，是被国际海事组织认定</a:t>
            </a:r>
            <a:r>
              <a:rPr lang="zh-CN" altLang="en-US" sz="3600" b="1" dirty="0" smtClean="0"/>
              <a:t>的 “享有国际盛誉”</a:t>
            </a:r>
            <a:r>
              <a:rPr lang="zh-CN" altLang="en-US" sz="3600" b="1" dirty="0"/>
              <a:t>的海事</a:t>
            </a:r>
            <a:r>
              <a:rPr lang="zh-CN" altLang="en-US" sz="3600" b="1" dirty="0" smtClean="0"/>
              <a:t>院校。 </a:t>
            </a:r>
            <a:endParaRPr lang="zh-CN" altLang="en-US" sz="3600" b="1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4D868E9-31E8-43E6-B211-75F43F950EAE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007B798-6E1B-4516-A019-518EBFD0496C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6" name="动作按钮: 后退或前一项 5">
            <a:hlinkClick r:id="rId2" action="ppaction://hlinksldjump" highlightClick="1"/>
          </p:cNvPr>
          <p:cNvSpPr/>
          <p:nvPr/>
        </p:nvSpPr>
        <p:spPr>
          <a:xfrm>
            <a:off x="3933500" y="6397961"/>
            <a:ext cx="850594" cy="45365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136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 dir="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6000" dirty="0">
                <a:solidFill>
                  <a:schemeClr val="accent1">
                    <a:lumMod val="7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校园风光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05" y="1559023"/>
            <a:ext cx="7442702" cy="4339922"/>
          </a:xfrm>
        </p:spPr>
      </p:pic>
      <p:sp>
        <p:nvSpPr>
          <p:cNvPr id="5" name="日期占位符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B1FDD68-4BCA-4158-AB8A-C62C94248A1A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007B798-6E1B-4516-A019-518EBFD0496C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7" name="动作按钮: 第一张 6">
            <a:hlinkClick r:id="rId3" action="ppaction://hlinksldjump" highlightClick="1"/>
          </p:cNvPr>
          <p:cNvSpPr/>
          <p:nvPr/>
        </p:nvSpPr>
        <p:spPr>
          <a:xfrm>
            <a:off x="4217031" y="6359699"/>
            <a:ext cx="744187" cy="453600"/>
          </a:xfrm>
          <a:prstGeom prst="actionButtonHo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095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 dir="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185" y="1332199"/>
            <a:ext cx="6552405" cy="4812357"/>
          </a:xfrm>
        </p:spPr>
      </p:pic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50056" y="-28753"/>
            <a:ext cx="7350919" cy="1200150"/>
          </a:xfrm>
        </p:spPr>
        <p:txBody>
          <a:bodyPr>
            <a:normAutofit/>
          </a:bodyPr>
          <a:lstStyle/>
          <a:p>
            <a:r>
              <a:rPr lang="zh-CN" altLang="en-US" sz="6000" dirty="0" smtClean="0">
                <a:solidFill>
                  <a:schemeClr val="accent1">
                    <a:lumMod val="7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校园地图</a:t>
            </a:r>
            <a:endParaRPr lang="zh-CN" altLang="en-US" sz="6000" dirty="0">
              <a:solidFill>
                <a:schemeClr val="accent1">
                  <a:lumMod val="7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79228F5-A296-47C5-B9A7-6CD2880108AF}" type="datetime2">
              <a:rPr lang="zh-CN" altLang="en-US" smtClean="0"/>
              <a:t>2015年9月8日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007B798-6E1B-4516-A019-518EBFD0496C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8" name="动作按钮: 结束 7">
            <a:hlinkClick r:id="" action="ppaction://hlinkshowjump?jump=endshow" highlightClick="1"/>
          </p:cNvPr>
          <p:cNvSpPr/>
          <p:nvPr/>
        </p:nvSpPr>
        <p:spPr>
          <a:xfrm>
            <a:off x="4158772" y="6450142"/>
            <a:ext cx="850594" cy="453600"/>
          </a:xfrm>
          <a:prstGeom prst="actionButtonE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264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 dir="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凸显">
  <a:themeElements>
    <a:clrScheme name="凸显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凸显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凸显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379</TotalTime>
  <Words>51</Words>
  <Application>Microsoft Office PowerPoint</Application>
  <PresentationFormat>自定义</PresentationFormat>
  <Paragraphs>17</Paragraphs>
  <Slides>5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6" baseType="lpstr">
      <vt:lpstr>凸显</vt:lpstr>
      <vt:lpstr>大连海事大学</vt:lpstr>
      <vt:lpstr>目录</vt:lpstr>
      <vt:lpstr>学校简介</vt:lpstr>
      <vt:lpstr>校园风光</vt:lpstr>
      <vt:lpstr>校园地图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大连海事大学</dc:title>
  <dc:creator>user</dc:creator>
  <cp:lastModifiedBy>user</cp:lastModifiedBy>
  <cp:revision>19</cp:revision>
  <cp:lastPrinted>2015-09-08T12:29:33Z</cp:lastPrinted>
  <dcterms:created xsi:type="dcterms:W3CDTF">2015-09-08T07:41:06Z</dcterms:created>
  <dcterms:modified xsi:type="dcterms:W3CDTF">2015-09-08T14:11:54Z</dcterms:modified>
</cp:coreProperties>
</file>

<file path=docProps/thumbnail.jpeg>
</file>